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9" r:id="rId5"/>
    <p:sldId id="262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7C4EB4C-3969-4FF2-95CE-E36416EB04FB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150227B-3D8D-4447-957F-CC5DA3CDA1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060848"/>
            <a:ext cx="8229600" cy="1470025"/>
          </a:xfrm>
        </p:spPr>
        <p:txBody>
          <a:bodyPr/>
          <a:lstStyle/>
          <a:p>
            <a:r>
              <a:rPr lang="ru-RU" dirty="0" smtClean="0"/>
              <a:t>Натуральный яблочный уксус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87624" y="188640"/>
            <a:ext cx="7293496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0" dirty="0"/>
              <a:t>            Первый этап приготовления яблочного уксуса</a:t>
            </a:r>
          </a:p>
        </p:txBody>
      </p:sp>
      <p:pic>
        <p:nvPicPr>
          <p:cNvPr id="27669" name="Picture 21" descr="IMG_07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2663527" cy="289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71" name="Rectangle 23"/>
          <p:cNvSpPr>
            <a:spLocks noChangeArrowheads="1"/>
          </p:cNvSpPr>
          <p:nvPr/>
        </p:nvSpPr>
        <p:spPr bwMode="auto">
          <a:xfrm>
            <a:off x="6183313" y="375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7672" name="Picture 24" descr="IMG_0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437112"/>
            <a:ext cx="2427403" cy="2276996"/>
          </a:xfrm>
          <a:prstGeom prst="rect">
            <a:avLst/>
          </a:prstGeom>
          <a:noFill/>
        </p:spPr>
      </p:pic>
      <p:sp>
        <p:nvSpPr>
          <p:cNvPr id="27673" name="Text Box 25"/>
          <p:cNvSpPr txBox="1">
            <a:spLocks noChangeArrowheads="1"/>
          </p:cNvSpPr>
          <p:nvPr/>
        </p:nvSpPr>
        <p:spPr bwMode="auto">
          <a:xfrm>
            <a:off x="179512" y="620688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               </a:t>
            </a:r>
            <a:r>
              <a:rPr lang="ru-RU" sz="2400" b="1" dirty="0"/>
              <a:t>Сбор яблок</a:t>
            </a:r>
          </a:p>
        </p:txBody>
      </p:sp>
      <p:sp>
        <p:nvSpPr>
          <p:cNvPr id="27674" name="Text Box 26"/>
          <p:cNvSpPr txBox="1">
            <a:spLocks noChangeArrowheads="1"/>
          </p:cNvSpPr>
          <p:nvPr/>
        </p:nvSpPr>
        <p:spPr bwMode="auto">
          <a:xfrm>
            <a:off x="251520" y="4077072"/>
            <a:ext cx="33129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      Взвешивание яблок</a:t>
            </a:r>
          </a:p>
        </p:txBody>
      </p:sp>
      <p:sp>
        <p:nvSpPr>
          <p:cNvPr id="8" name="Rectangle 174"/>
          <p:cNvSpPr txBox="1">
            <a:spLocks noChangeArrowheads="1"/>
          </p:cNvSpPr>
          <p:nvPr/>
        </p:nvSpPr>
        <p:spPr>
          <a:xfrm>
            <a:off x="3347864" y="692696"/>
            <a:ext cx="5399831" cy="567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Мытье  и нарезание яблок</a:t>
            </a: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168" descr="IMG_00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268760"/>
            <a:ext cx="2599489" cy="2736304"/>
          </a:xfrm>
          <a:prstGeom prst="rect">
            <a:avLst/>
          </a:prstGeom>
          <a:noFill/>
        </p:spPr>
      </p:pic>
      <p:pic>
        <p:nvPicPr>
          <p:cNvPr id="10" name="Picture 170" descr="IMG_00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4149080"/>
            <a:ext cx="2601493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058863" y="406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8676" name="Picture 4" descr="IMG_0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3337750" cy="2506539"/>
          </a:xfrm>
          <a:prstGeom prst="rect">
            <a:avLst/>
          </a:prstGeom>
          <a:noFill/>
        </p:spPr>
      </p:pic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5353050" y="5043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8678" name="Picture 6" descr="IMG_0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692695"/>
            <a:ext cx="2376264" cy="2560341"/>
          </a:xfrm>
          <a:prstGeom prst="rect">
            <a:avLst/>
          </a:prstGeom>
          <a:noFill/>
        </p:spPr>
      </p:pic>
      <p:sp>
        <p:nvSpPr>
          <p:cNvPr id="28680" name="Rectangle 8"/>
          <p:cNvSpPr>
            <a:spLocks noGrp="1" noChangeArrowheads="1"/>
          </p:cNvSpPr>
          <p:nvPr>
            <p:ph type="title"/>
          </p:nvPr>
        </p:nvSpPr>
        <p:spPr>
          <a:xfrm>
            <a:off x="179512" y="332657"/>
            <a:ext cx="8424936" cy="360039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Добавление липового меда и заливание колодезной водой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11560" y="3212976"/>
            <a:ext cx="7740352" cy="711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Накрываем марлей и ставим на брожение</a:t>
            </a:r>
          </a:p>
        </p:txBody>
      </p:sp>
      <p:pic>
        <p:nvPicPr>
          <p:cNvPr id="9" name="Picture 4" descr="IMG_0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861048"/>
            <a:ext cx="2520280" cy="2637938"/>
          </a:xfrm>
          <a:prstGeom prst="rect">
            <a:avLst/>
          </a:prstGeom>
          <a:noFill/>
        </p:spPr>
      </p:pic>
      <p:pic>
        <p:nvPicPr>
          <p:cNvPr id="10" name="Picture 6" descr="IMG_00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717032"/>
            <a:ext cx="3013919" cy="2679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2800" b="1" dirty="0"/>
              <a:t>Оборудования и реактивы для определения качественного состава яблочного уксуса 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5297488" y="4760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6868" name="Picture 4" descr="IMG_15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24744"/>
            <a:ext cx="5040560" cy="377877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5157192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Исследуемые образцы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Определение кислотности среды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163888" y="3700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3796" name="Picture 4" descr="IMG_15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4744"/>
            <a:ext cx="6479183" cy="4892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t-RU" sz="3200" b="1"/>
              <a:t>Определение катионов натрия и калия</a:t>
            </a:r>
            <a:r>
              <a:rPr lang="ru-RU"/>
              <a:t> 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4905375" y="4151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4820" name="Picture 4" descr="IMG_15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196752"/>
            <a:ext cx="6624340" cy="4968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sz="4000" b="1"/>
              <a:t>Резул</a:t>
            </a:r>
            <a:r>
              <a:rPr lang="ru-RU" sz="4000" b="1"/>
              <a:t>ь</a:t>
            </a:r>
            <a:r>
              <a:rPr lang="tt-RU" sz="4000" b="1"/>
              <a:t>таты определения катиона железа(</a:t>
            </a:r>
            <a:r>
              <a:rPr lang="en-US" sz="4000" b="1"/>
              <a:t>III</a:t>
            </a:r>
            <a:r>
              <a:rPr lang="tt-RU" sz="4000" b="1"/>
              <a:t>)</a:t>
            </a:r>
            <a:r>
              <a:rPr lang="ru-RU" sz="4000"/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4021138" y="4021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5844" name="Picture 4" descr="IMG_15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573213"/>
            <a:ext cx="7056438" cy="5284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242888"/>
            <a:ext cx="8229600" cy="1143001"/>
          </a:xfrm>
        </p:spPr>
        <p:txBody>
          <a:bodyPr/>
          <a:lstStyle/>
          <a:p>
            <a:pPr algn="ctr"/>
            <a:r>
              <a:rPr lang="ru-RU" b="1"/>
              <a:t>Выводы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908720"/>
            <a:ext cx="8229600" cy="5544616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     	</a:t>
            </a:r>
            <a:r>
              <a:rPr lang="ru-RU" sz="2800" dirty="0" smtClean="0"/>
              <a:t>Моя исследовательская  </a:t>
            </a:r>
            <a:r>
              <a:rPr lang="ru-RU" sz="2800" dirty="0"/>
              <a:t>группа получила натуральный яблочный </a:t>
            </a:r>
            <a:r>
              <a:rPr lang="ru-RU" sz="2800" dirty="0" smtClean="0"/>
              <a:t>уксус (НЯУ) </a:t>
            </a:r>
            <a:r>
              <a:rPr lang="ru-RU" sz="2800" dirty="0"/>
              <a:t>в домашних условиях, используя  яблоки собственного сада.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	 	Продолжительность приготовления яблочного уксуса занимало время от полутора до двух месяцев.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/>
              <a:t>	 	Мы с интересом наблюдали процессы ферментации, созревания домашнего уксуса.       Каждый этап приготовления сопровождали фотосъемкой. Эксперименты проводили по определению качественного состава яблочного </a:t>
            </a:r>
            <a:r>
              <a:rPr lang="ru-RU" sz="2800" dirty="0" smtClean="0"/>
              <a:t>уксуса.  Использовали НЯУ для домашнего консервирования.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Распространяли  рецепты приготовления НЯУ.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61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Справедливость</vt:lpstr>
      <vt:lpstr>Натуральный яблочный уксус</vt:lpstr>
      <vt:lpstr>            Первый этап приготовления яблочного уксуса</vt:lpstr>
      <vt:lpstr>Добавление липового меда и заливание колодезной водой</vt:lpstr>
      <vt:lpstr>Оборудования и реактивы для определения качественного состава яблочного уксуса </vt:lpstr>
      <vt:lpstr>Определение кислотности среды</vt:lpstr>
      <vt:lpstr>Определение катионов натрия и калия </vt:lpstr>
      <vt:lpstr>Результаты определения катиона железа(III) 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Натуральный яблочный уксус</dc:title>
  <dc:creator>Гузель</dc:creator>
  <cp:lastModifiedBy>Гузель</cp:lastModifiedBy>
  <cp:revision>4</cp:revision>
  <dcterms:created xsi:type="dcterms:W3CDTF">2011-01-29T13:59:56Z</dcterms:created>
  <dcterms:modified xsi:type="dcterms:W3CDTF">2011-01-29T14:22:40Z</dcterms:modified>
</cp:coreProperties>
</file>